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90" y="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5378473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364858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057693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713397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367726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677143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484161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90612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316134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29103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3059832" y="1052736"/>
            <a:ext cx="2880320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en-US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90" name="Shape 90"/>
          <p:cNvSpPr txBox="1"/>
          <p:nvPr/>
        </p:nvSpPr>
        <p:spPr>
          <a:xfrm>
            <a:off x="539552" y="3068958"/>
            <a:ext cx="8136903" cy="252028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algn="ctr">
              <a:buClr>
                <a:srgbClr val="0E6794"/>
              </a:buClr>
              <a:buSzPct val="25000"/>
            </a:pPr>
            <a:r>
              <a:rPr lang="ru-RU" sz="4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Зобов’язання</a:t>
            </a:r>
            <a:r>
              <a:rPr lang="ru-RU" sz="4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Організатора</a:t>
            </a:r>
            <a:r>
              <a:rPr lang="ru-RU" sz="4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Нової</a:t>
            </a:r>
            <a:r>
              <a:rPr lang="ru-RU" sz="48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Церкви</a:t>
            </a:r>
            <a:endParaRPr lang="ru-RU" sz="48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23528" y="2780927"/>
            <a:ext cx="8496944" cy="30243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2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Послухай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мій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молодий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баптисте-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благовіснику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науки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моєї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нахиліть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своє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ухо до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слів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моїх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уст,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168351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en-US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:1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23528" y="2780927"/>
            <a:ext cx="8496944" cy="259228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2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нехай я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відкрию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уста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свої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приказкою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нехай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стародавні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прислів’я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я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висловлю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168351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en-US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49187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23528" y="2780927"/>
            <a:ext cx="8496944" cy="288032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Того не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сховаємо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від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їхніх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синів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будемо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організовувати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нові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церкви та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розповідати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про славу Господню аж до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покоління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останнього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і про силу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Його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та про чуда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Його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які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Всемогутній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учинив! </a:t>
            </a:r>
            <a:endParaRPr lang="ru-RU" sz="3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168351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en-US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4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69875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23528" y="2780927"/>
            <a:ext cx="8496944" cy="309634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Він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поставив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засвідчення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серед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молодих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баптистів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—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духовних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нащадків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Якові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</a:t>
            </a:r>
            <a:br>
              <a:rPr lang="en-US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а Закона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поклав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ув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Ізраїлі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про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які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наказав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був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Він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нашим батькам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завідомити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про них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синів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їхніх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задля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організації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нових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церков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endParaRPr lang="ru-RU" sz="3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168351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en-US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5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84470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23528" y="2780927"/>
            <a:ext cx="8496944" cy="309634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16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щоб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знало про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ці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істини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покоління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майбутнє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сини,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що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народжені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будуть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устануть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і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будуть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своєю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чергою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організовувати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нові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церкви та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розповідати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своїм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дітям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. </a:t>
            </a:r>
            <a:endParaRPr lang="ru-RU" sz="36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168351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en-US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48501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23528" y="2780927"/>
            <a:ext cx="8496944" cy="309634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16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 Коли буде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більше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нових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церков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тоді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майбутні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покоління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положать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 Бога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надію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свою, і не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забудуть</a:t>
            </a:r>
            <a:br>
              <a:rPr lang="en-US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діл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Божих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Його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ж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заповіді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берегтимуть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. </a:t>
            </a:r>
            <a:endParaRPr lang="ru-RU" sz="36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168351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en-US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72194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23528" y="2780927"/>
            <a:ext cx="8496944" cy="32403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Коли буде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більше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нових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церков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тоді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не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стануть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вони,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немов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їхні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батьки,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поколінням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непокірливим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та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бунтівничим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поколінням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що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серця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свого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не поставило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міцно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що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хоч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і мало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релігійну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злагоду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дух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його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br>
              <a:rPr lang="en-US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Богу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був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невірний</a:t>
            </a:r>
            <a:r>
              <a:rPr lang="ru-RU" sz="3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. </a:t>
            </a:r>
            <a:endParaRPr lang="ru-RU" sz="3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168351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en-US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30146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23528" y="2780927"/>
            <a:ext cx="8496944" cy="259228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2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І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святиню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Свою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збудував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Він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як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місце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високе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як землю,</a:t>
            </a:r>
            <a:br>
              <a:rPr lang="en-US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що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навіки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її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вґрунтував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.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528392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en-US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69</a:t>
            </a: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624209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285</Words>
  <Application>Microsoft Office PowerPoint</Application>
  <PresentationFormat>Екран (4:3)</PresentationFormat>
  <Paragraphs>43</Paragraphs>
  <Slides>9</Slides>
  <Notes>9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4" baseType="lpstr">
      <vt:lpstr>Arial</vt:lpstr>
      <vt:lpstr>Calibri</vt:lpstr>
      <vt:lpstr>Georgia</vt:lpstr>
      <vt:lpstr>Verdana</vt:lpstr>
      <vt:lpstr>Тема Office</vt:lpstr>
      <vt:lpstr>ПСАЛОМ 78 </vt:lpstr>
      <vt:lpstr>ПСАЛОМ 78:1 </vt:lpstr>
      <vt:lpstr>ПСАЛОМ 78:2 </vt:lpstr>
      <vt:lpstr>ПСАЛОМ 78:4 </vt:lpstr>
      <vt:lpstr>ПСАЛОМ 78:5 </vt:lpstr>
      <vt:lpstr>ПСАЛОМ 78:6 </vt:lpstr>
      <vt:lpstr>ПСАЛОМ 78:7 </vt:lpstr>
      <vt:lpstr>ПСАЛОМ 78:8 </vt:lpstr>
      <vt:lpstr>ПСАЛОМ 78:69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22 </dc:title>
  <cp:lastModifiedBy>Dubenchuk Ivanka</cp:lastModifiedBy>
  <cp:revision>13</cp:revision>
  <dcterms:modified xsi:type="dcterms:W3CDTF">2021-06-13T21:02:31Z</dcterms:modified>
</cp:coreProperties>
</file>